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b7d613f3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b7d613f3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b7d613f3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b7d613f3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b7d613f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b7d613f3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673aa0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673aa0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b673aa0b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b673aa0b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b673aa0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b673aa0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b673aa0b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b673aa0b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b673aa0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b673aa0b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b673aa0b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b673aa0b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b673aa0b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b673aa0b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b7d613f3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b7d613f3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chb.hrsa.gov/maternal-child-health-initiatives/bullying-prevention" TargetMode="External"/><Relationship Id="rId3" Type="http://schemas.openxmlformats.org/officeDocument/2006/relationships/hyperlink" Target="https://www.pacer.org/bullying/resources/info-facts.asp" TargetMode="External"/><Relationship Id="rId7" Type="http://schemas.openxmlformats.org/officeDocument/2006/relationships/hyperlink" Target="https://www.fbi.gov/fbi-ki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irlshealth.gov/bullying/school/index.html" TargetMode="External"/><Relationship Id="rId5" Type="http://schemas.openxmlformats.org/officeDocument/2006/relationships/hyperlink" Target="https://www.cdc.gov/bam/life/getting-along.html" TargetMode="External"/><Relationship Id="rId10" Type="http://schemas.openxmlformats.org/officeDocument/2006/relationships/hyperlink" Target="https://www.cdc.gov/violenceprevention/pdf/BullyCompendium-a.pdf" TargetMode="External"/><Relationship Id="rId4" Type="http://schemas.openxmlformats.org/officeDocument/2006/relationships/hyperlink" Target="https://www.stopbullying.gov/resources/external" TargetMode="External"/><Relationship Id="rId9" Type="http://schemas.openxmlformats.org/officeDocument/2006/relationships/hyperlink" Target="https://www.icactaskforce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3907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Anti-Bullying Presentation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By Sarah Spurgin and Sara Ferguson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625" y="0"/>
            <a:ext cx="36396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525" y="0"/>
            <a:ext cx="3500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75" y="0"/>
            <a:ext cx="7873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88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is National Anti-Bullying Month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760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Bullying-</a:t>
            </a:r>
            <a:r>
              <a:rPr lang="en" sz="2400">
                <a:solidFill>
                  <a:srgbClr val="000000"/>
                </a:solidFill>
              </a:rPr>
              <a:t> an intentional behavior that hurts, harms, or humiliates a student either, emotionally or physically, and can happen anywhere.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Bullying vs.Conflict-</a:t>
            </a:r>
            <a:r>
              <a:rPr lang="en" sz="2400">
                <a:solidFill>
                  <a:srgbClr val="000000"/>
                </a:solidFill>
              </a:rPr>
              <a:t> Conflict is a disagreement where both sides express an opinion, while bullying has the undertone of fear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Bullying vs. Harassment- </a:t>
            </a:r>
            <a:r>
              <a:rPr lang="en" sz="2400">
                <a:solidFill>
                  <a:srgbClr val="000000"/>
                </a:solidFill>
              </a:rPr>
              <a:t>Harassment is when the bullying is targeted at a specific class. Meaning bullying because of race, gender, sexual orientation, etc.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27475"/>
            <a:ext cx="85206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Statistics </a:t>
            </a:r>
            <a:endParaRPr b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811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One out of five students report being bullied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6% of males report being physically abused, while only 4% of girls report physical violence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41% of the people that report the bullying believe that it will happen again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24% of females report being bullied at school, while only 17% of males report being bullied.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46% of bullied students report it to an adult inside the school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 rot="10800000">
            <a:off x="8832375" y="240125"/>
            <a:ext cx="64500" cy="2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5950" y="240125"/>
            <a:ext cx="8315400" cy="4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School programs made for bullying prevention helps cut bullying by 25%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Most students are bullied about their appearance, race, gender, disabilities, religion, and sexual orientation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Students who experience bullying are at a higher chances for depression, anxiety, lack of sleep, lower academics, and dropping out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Among the people bullied ages 12-18, 15% of them report cyberbullying 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Prevent Bullying 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Help children understand what bullying is and the effects that it has on others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Have clear communication and listen when someone reports bullying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Encourage doing activities that bring joy and help boost confidence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Treat others kind and respect each others. Be a model for others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268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Cites and Resources 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https://www.pacer.org/bullying/resources/info-facts.asp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https://www.stopbullying.gov/resources/external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562B9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BAM! Guide to Getting Along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562B9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Stop Bullying at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562B9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FBI Safe Online Surfing Internet Challenge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562B9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Bullying Prevention and Resources to Aid Community-wide Efforts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562B9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Crimes Against Children Task Force Program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562B9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Measuring Bullying Victimization, Perpetration, and Bystander Experiences: A Compendium of Assessment Tools (PDF)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National Suicide Prevention Hotline: </a:t>
            </a: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</a:rPr>
              <a:t>800-273-8255</a:t>
            </a:r>
            <a:endParaRPr sz="2400"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400" b="1">
                <a:solidFill>
                  <a:srgbClr val="EFEFEF"/>
                </a:solidFill>
              </a:rPr>
              <a:t>Words have consequences</a:t>
            </a:r>
            <a:endParaRPr sz="9400" b="1">
              <a:solidFill>
                <a:srgbClr val="EFEFEF"/>
              </a:solidFill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79200" y="369450"/>
            <a:ext cx="8453100" cy="44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399" y="0"/>
            <a:ext cx="42462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625" y="0"/>
            <a:ext cx="3652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On-screen Show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Roboto</vt:lpstr>
      <vt:lpstr>Verdana</vt:lpstr>
      <vt:lpstr>Arial</vt:lpstr>
      <vt:lpstr>Simple Light</vt:lpstr>
      <vt:lpstr>Anti-Bullying Presentation</vt:lpstr>
      <vt:lpstr>October is National Anti-Bullying Month </vt:lpstr>
      <vt:lpstr>Statistics </vt:lpstr>
      <vt:lpstr>PowerPoint Presentation</vt:lpstr>
      <vt:lpstr>How to Prevent Bullying </vt:lpstr>
      <vt:lpstr>Cites and Resources </vt:lpstr>
      <vt:lpstr>Words have consequences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Anti-Bullying Presentation</dc:title>
  <cp:lastModifiedBy>Meagan Jones</cp:lastModifiedBy>
  <cp:revision>1</cp:revision>
  <dcterms:modified xsi:type="dcterms:W3CDTF">2020-10-10T23:20:04Z</dcterms:modified>
</cp:coreProperties>
</file>