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agan Jones" initials="MJ" lastIdx="2" clrIdx="0">
    <p:extLst>
      <p:ext uri="{19B8F6BF-5375-455C-9EA6-DF929625EA0E}">
        <p15:presenceInfo xmlns:p15="http://schemas.microsoft.com/office/powerpoint/2012/main" userId="S-1-5-21-205413296-2164088157-1572154926-847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4-28T14:59:09.714" idx="1">
    <p:pos x="10" y="10"/>
    <p:text>Explain that as they become more independent, more expenses will become fixed. Help students understand that knowing how money fits into these categories will help them build an accurate budget.</p:text>
    <p:extLst>
      <p:ext uri="{C676402C-5697-4E1C-873F-D02D1690AC5C}">
        <p15:threadingInfo xmlns:p15="http://schemas.microsoft.com/office/powerpoint/2012/main" timeZoneBias="24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4-28T15:04:22.617" idx="2">
    <p:pos x="2234" y="410"/>
    <p:text>Now you will study the budgets in the lesson.  And the students will create their own budget.</p:text>
    <p:extLst>
      <p:ext uri="{C676402C-5697-4E1C-873F-D02D1690AC5C}">
        <p15:threadingInfo xmlns:p15="http://schemas.microsoft.com/office/powerpoint/2012/main" timeZoneBias="24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11/3/2015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Planning for the Future: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How to Make a Budget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5835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your financial goals?</a:t>
            </a:r>
          </a:p>
          <a:p>
            <a:r>
              <a:rPr lang="en-US" dirty="0" smtClean="0"/>
              <a:t>What would you like to purchase in the short-term?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dirty="0"/>
              <a:t> -laptop, cell phone, new shoes, …</a:t>
            </a:r>
            <a:endParaRPr lang="en-US" dirty="0" smtClean="0"/>
          </a:p>
          <a:p>
            <a:r>
              <a:rPr lang="en-US" dirty="0" smtClean="0"/>
              <a:t>Do you plan to pay for college?</a:t>
            </a:r>
          </a:p>
          <a:p>
            <a:r>
              <a:rPr lang="en-US" dirty="0" smtClean="0"/>
              <a:t>Would you like to buy a car/house?</a:t>
            </a:r>
          </a:p>
          <a:p>
            <a:r>
              <a:rPr lang="en-US" dirty="0" smtClean="0"/>
              <a:t>Do you want to have a certain amount of money at a certain age?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256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achieve financial goals.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them down.</a:t>
            </a:r>
          </a:p>
          <a:p>
            <a:r>
              <a:rPr lang="en-US" dirty="0" smtClean="0"/>
              <a:t>Make a plan</a:t>
            </a:r>
          </a:p>
          <a:p>
            <a:r>
              <a:rPr lang="en-US" dirty="0" smtClean="0"/>
              <a:t>Create a budget detailing spending &amp; saving</a:t>
            </a:r>
          </a:p>
          <a:p>
            <a:r>
              <a:rPr lang="en-US" dirty="0" smtClean="0"/>
              <a:t>SAVE, SAVE, SAVE!!!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 smtClean="0"/>
              <a:t>****To create an accurate budget, you must track EXACTLY how much money comes in and goes out each month!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087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Cash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Cash flow is the </a:t>
            </a:r>
            <a:r>
              <a:rPr lang="en-US" dirty="0"/>
              <a:t>concept of money coming in (income and earnings) and money going out (expenses and spending</a:t>
            </a:r>
            <a:r>
              <a:rPr lang="en-US" dirty="0" smtClean="0"/>
              <a:t>)</a:t>
            </a:r>
            <a:r>
              <a:rPr lang="en-US" b="1" dirty="0" smtClean="0"/>
              <a:t>. </a:t>
            </a:r>
            <a:r>
              <a:rPr lang="en-US" dirty="0"/>
              <a:t>Just like ocean waves move in and out with the tide, so does our money—the difference is that we can control how our money flows by creating a good budget.</a:t>
            </a:r>
          </a:p>
        </p:txBody>
      </p:sp>
    </p:spTree>
    <p:extLst>
      <p:ext uri="{BB962C8B-B14F-4D97-AF65-F5344CB8AC3E}">
        <p14:creationId xmlns:p14="http://schemas.microsoft.com/office/powerpoint/2010/main" val="353310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Expenditures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 have you spent </a:t>
            </a:r>
            <a:r>
              <a:rPr lang="en-US" dirty="0"/>
              <a:t>money on over the last two </a:t>
            </a:r>
            <a:r>
              <a:rPr lang="en-US" dirty="0" smtClean="0"/>
              <a:t>days?</a:t>
            </a:r>
          </a:p>
          <a:p>
            <a:r>
              <a:rPr lang="en-US" dirty="0" smtClean="0"/>
              <a:t> </a:t>
            </a:r>
            <a:r>
              <a:rPr lang="en-US" dirty="0"/>
              <a:t>Have </a:t>
            </a:r>
            <a:r>
              <a:rPr lang="en-US" dirty="0" smtClean="0"/>
              <a:t>you </a:t>
            </a:r>
            <a:r>
              <a:rPr lang="en-US" dirty="0"/>
              <a:t>bought any food, clothing or electronics? Have </a:t>
            </a:r>
            <a:r>
              <a:rPr lang="en-US" dirty="0" smtClean="0"/>
              <a:t>you </a:t>
            </a:r>
            <a:r>
              <a:rPr lang="en-US" dirty="0"/>
              <a:t>gone to the movies with a friend or bought any groceries or food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here </a:t>
            </a:r>
            <a:r>
              <a:rPr lang="en-US" dirty="0"/>
              <a:t>are </a:t>
            </a:r>
            <a:r>
              <a:rPr lang="en-US" dirty="0" smtClean="0"/>
              <a:t>two </a:t>
            </a:r>
            <a:r>
              <a:rPr lang="en-US" dirty="0"/>
              <a:t>different types of </a:t>
            </a:r>
            <a:r>
              <a:rPr lang="en-US" dirty="0" smtClean="0"/>
              <a:t>expenses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b="1" dirty="0"/>
              <a:t>F</a:t>
            </a:r>
            <a:r>
              <a:rPr lang="en-US" b="1" dirty="0" smtClean="0"/>
              <a:t>ixed expenses</a:t>
            </a:r>
            <a:r>
              <a:rPr lang="en-US" dirty="0" smtClean="0"/>
              <a:t> </a:t>
            </a:r>
            <a:r>
              <a:rPr lang="en-US" dirty="0"/>
              <a:t>are the same each month, such as a rent, </a:t>
            </a:r>
            <a:r>
              <a:rPr lang="en-US" dirty="0" smtClean="0"/>
              <a:t>insurance </a:t>
            </a:r>
            <a:r>
              <a:rPr lang="en-US" dirty="0"/>
              <a:t>or car </a:t>
            </a:r>
            <a:r>
              <a:rPr lang="en-US" dirty="0" smtClean="0"/>
              <a:t>payment.</a:t>
            </a:r>
          </a:p>
          <a:p>
            <a:r>
              <a:rPr lang="en-US" dirty="0"/>
              <a:t>V</a:t>
            </a:r>
            <a:r>
              <a:rPr lang="en-US" b="1" dirty="0" smtClean="0"/>
              <a:t>ariable expenses</a:t>
            </a:r>
            <a:r>
              <a:rPr lang="en-US" dirty="0" smtClean="0"/>
              <a:t> </a:t>
            </a:r>
            <a:r>
              <a:rPr lang="en-US" dirty="0"/>
              <a:t>change in price and frequency each month, like food or gas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Were your purchases this week fixed or variable?</a:t>
            </a:r>
          </a:p>
          <a:p>
            <a:r>
              <a:rPr lang="en-US" dirty="0" smtClean="0"/>
              <a:t>How do your goals fit into these categories?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-Mortgage: Fixed or Variable?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-Vacation: Fixed or Variable?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912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Earnings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have your earned this month?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-Birthday money, job, chores,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Incomes must be tracked as closely as outgoing expenses.  </a:t>
            </a:r>
          </a:p>
          <a:p>
            <a:r>
              <a:rPr lang="en-US" dirty="0" smtClean="0"/>
              <a:t>Gross Income:  Total earnings</a:t>
            </a:r>
          </a:p>
          <a:p>
            <a:r>
              <a:rPr lang="en-US" dirty="0" smtClean="0"/>
              <a:t>Net Income:  Actual pay after taxes (and other items) are deducted from your check.  *Use Net Income to build your budget.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14968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the three scenarios using handouts or projector.</a:t>
            </a:r>
          </a:p>
          <a:p>
            <a:pPr lvl="1"/>
            <a:r>
              <a:rPr lang="en-US" dirty="0" smtClean="0"/>
              <a:t>We can do this in small groups or as a class.  I have the answer key.</a:t>
            </a:r>
          </a:p>
          <a:p>
            <a:r>
              <a:rPr lang="en-US" dirty="0" smtClean="0"/>
              <a:t>Create your own budget using handout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This budget should be placed in your Advisory folder </a:t>
            </a:r>
            <a:r>
              <a:rPr lang="en-US" smtClean="0"/>
              <a:t>upon completion.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287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certain to review your budget as often as needed.  All budgets should be reviewed annually.  </a:t>
            </a:r>
          </a:p>
          <a:p>
            <a:r>
              <a:rPr lang="en-US" dirty="0" smtClean="0"/>
              <a:t>It is very important to create a budget to ensure you can meet your financial goals.</a:t>
            </a:r>
          </a:p>
          <a:p>
            <a:r>
              <a:rPr lang="en-US" dirty="0" smtClean="0"/>
              <a:t>If you need help with budgeting, see the guidance office.</a:t>
            </a:r>
          </a:p>
          <a:p>
            <a:r>
              <a:rPr lang="en-US" dirty="0" smtClean="0"/>
              <a:t>This lesson was adapted from PracticalMoneySkills.com.  For more information about budgeting or personal finance, in general</a:t>
            </a:r>
            <a:r>
              <a:rPr lang="en-US" smtClean="0"/>
              <a:t>, visit </a:t>
            </a:r>
            <a:r>
              <a:rPr lang="en-US" dirty="0" smtClean="0"/>
              <a:t>their website.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048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</TotalTime>
  <Words>469</Words>
  <Application>Microsoft Office PowerPoint</Application>
  <PresentationFormat>Widescreen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Planning for the Future:</vt:lpstr>
      <vt:lpstr>Financial Goals</vt:lpstr>
      <vt:lpstr>How to achieve financial goals.</vt:lpstr>
      <vt:lpstr>Cash Flow</vt:lpstr>
      <vt:lpstr>Expenditures</vt:lpstr>
      <vt:lpstr>Earnings</vt:lpstr>
      <vt:lpstr>Let’s Practice</vt:lpstr>
      <vt:lpstr>Summary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for the Future:</dc:title>
  <dc:creator>Meagan Jones</dc:creator>
  <cp:lastModifiedBy>Meagan Jones</cp:lastModifiedBy>
  <cp:revision>10</cp:revision>
  <dcterms:created xsi:type="dcterms:W3CDTF">2015-04-28T18:47:16Z</dcterms:created>
  <dcterms:modified xsi:type="dcterms:W3CDTF">2015-11-03T22:17:05Z</dcterms:modified>
</cp:coreProperties>
</file>