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Keeping Score: Why Credit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  What does it mean to be creditworthy?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Think about your last purchase.  How did you pay for 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Cash, Debit, Credit, Check?</a:t>
            </a: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 need three volunteers to share their purchases and methods of payment.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do you get credit?  Who provides the credit?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1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Imagine you are going to loan your brand new vehicle to a stranger.  What factors would you consider before letting this person borrow your vehicle?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Would you consider age, gender, religion, work history, driving record, race, language, education or income?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Let’s discuss what factors should and would affect the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9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creditworthiness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Lenders use specific factors to determine whether or not a person is “creditworthy” and eligible for a loan.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are 5 key factors that are considered when determining “creditworthiness.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Payment history: whether or not you pay your bills on time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Amount owed to current creditors: car payments, credit card debt, college loans, </a:t>
            </a:r>
            <a:r>
              <a:rPr lang="en-US" sz="2200" dirty="0" err="1" smtClean="0"/>
              <a:t>etc</a:t>
            </a:r>
            <a:endParaRPr lang="en-US" sz="2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Length of credit history: in general, the longer you’ve had access to credit and paid your bills on time, the better; depending entirely on cash can hurt your credit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Types of credit used: car and mortgage payments are often viewed as “better” debt than consumer credit card debt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Number of open accounts: lenders can be wary of borrowers with too much credit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These factors are compiled on a person’s credit report, with an overall credit score that lets lenders know how risky it is to lend to that borrower.  *Notice – education, race, gender, age, religion, etc. do not affect a person’s creditworthiness.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credit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Just like grading systems in schools, the higher your credit score, the better.  A higher number indicates you are a lower risk as a borrower.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Let’s take 15 minutes to review the “Take Control of Your Credit Score” brochure together.  Look for the answers to the questions below.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How is a credit score calculated?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What is considered a good score?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What actions impact a credit score?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Why does having a good score matter?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Why would a bank or cell phone company care about your credit?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8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groups of 3-5, review the Spot the Credit Crisis handout and answer the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9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Let’s review the answers to the scenario questions now.  I have an answer key.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lesson was taken from PracticalMoneySkills.com.  For more information on creditworthiness or personal finance, in general, visit that site.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</a:t>
            </a:r>
            <a:r>
              <a:rPr lang="en-US" dirty="0" smtClean="0"/>
              <a:t>ou are always welcome to visit the guidance office for assistance with your personal finance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490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Keeping Score: Why Credit Matters</vt:lpstr>
      <vt:lpstr>Essential question:  What does it mean to be creditworthy?</vt:lpstr>
      <vt:lpstr>Loan decisions</vt:lpstr>
      <vt:lpstr>creditworthiness</vt:lpstr>
      <vt:lpstr>Understanding credit scores</vt:lpstr>
      <vt:lpstr>Let’s practice</vt:lpstr>
      <vt:lpstr>Check your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Score: Why Credit Matters</dc:title>
  <dc:creator>Meagan Jones</dc:creator>
  <cp:lastModifiedBy>Meagan Jones</cp:lastModifiedBy>
  <cp:revision>7</cp:revision>
  <dcterms:created xsi:type="dcterms:W3CDTF">2015-05-04T14:27:55Z</dcterms:created>
  <dcterms:modified xsi:type="dcterms:W3CDTF">2015-10-21T20:37:31Z</dcterms:modified>
</cp:coreProperties>
</file>